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Lato Light" panose="020F0302020204030203" pitchFamily="34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b="1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CSS_Grid_Layout/Basic_Concepts_of_Grid_Layout" TargetMode="External"/><Relationship Id="rId3" Type="http://schemas.openxmlformats.org/officeDocument/2006/relationships/hyperlink" Target="https://developer.mozilla.org/en-US/docs/Web/CSS" TargetMode="External"/><Relationship Id="rId7" Type="http://schemas.openxmlformats.org/officeDocument/2006/relationships/hyperlink" Target="https://www.freecodecamp.org/news/learn-css-grid-in-5-minutes-f582e87b122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CSS_Grid_Layout" TargetMode="External"/><Relationship Id="rId5" Type="http://schemas.openxmlformats.org/officeDocument/2006/relationships/hyperlink" Target="https://developer.mozilla.org/en-US/docs/Web/CSS/Pseudo-classes" TargetMode="External"/><Relationship Id="rId10" Type="http://schemas.openxmlformats.org/officeDocument/2006/relationships/hyperlink" Target="https://youtu.be/uuOXPWCh-6o" TargetMode="External"/><Relationship Id="rId4" Type="http://schemas.openxmlformats.org/officeDocument/2006/relationships/hyperlink" Target="https://developer.mozilla.org/en-US/docs/Learn/Getting_started_with_the_web/CSS_basics" TargetMode="External"/><Relationship Id="rId9" Type="http://schemas.openxmlformats.org/officeDocument/2006/relationships/hyperlink" Target="https://developer.mozilla.org/en-US/docs/Web/CSS/Specific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08: Basic CSS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MDN Web Docs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3"/>
              </a:rPr>
              <a:t>CSS: Cascading Style Sheets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CSS Basics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5"/>
              </a:rPr>
              <a:t>Pseudo-classes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6"/>
              </a:rPr>
              <a:t>CSS Grid Layout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Learn CSS Grid in 5 Minutes</a:t>
            </a:r>
            <a:endParaRPr b="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Basic Concepts of Grid Layout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9"/>
              </a:rPr>
              <a:t>CSS Specificity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You can also learn more by watching this:</a:t>
            </a:r>
            <a:endParaRPr b="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 dirty="0">
                <a:solidFill>
                  <a:schemeClr val="hlink"/>
                </a:solidFill>
                <a:hlinkClick r:id="rId10"/>
              </a:rPr>
              <a:t>CSS Grid in 100 Seconds</a:t>
            </a:r>
            <a:r>
              <a:rPr lang="en" b="0" dirty="0"/>
              <a:t>, Fireship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GOAL (in-class exercise): make a 2x2 checkerboard.</a:t>
            </a:r>
            <a:endParaRPr b="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1475" y="1305813"/>
            <a:ext cx="2579350" cy="2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Later…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Heading towards an 8x8 checkerboard.</a:t>
            </a:r>
            <a:endParaRPr b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7725" y="1209525"/>
            <a:ext cx="2740325" cy="27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Examples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Let’s take a look at some examples!</a:t>
            </a:r>
            <a:endParaRPr b="0" dirty="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150" y="2521100"/>
            <a:ext cx="2870851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7400" y="1699300"/>
            <a:ext cx="2583124" cy="257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6125" y="916321"/>
            <a:ext cx="2634474" cy="264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79</Words>
  <Application>Microsoft Macintosh PowerPoint</Application>
  <PresentationFormat>On-screen Show (16:9)</PresentationFormat>
  <Paragraphs>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</vt:lpstr>
      <vt:lpstr>Lato Light</vt:lpstr>
      <vt:lpstr>Arial</vt:lpstr>
      <vt:lpstr>Tim Richards Style</vt:lpstr>
      <vt:lpstr>COMPSCI 326</vt:lpstr>
      <vt:lpstr>Resources</vt:lpstr>
      <vt:lpstr>Today</vt:lpstr>
      <vt:lpstr>Later…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1</cp:revision>
  <dcterms:modified xsi:type="dcterms:W3CDTF">2023-03-07T16:58:52Z</dcterms:modified>
</cp:coreProperties>
</file>